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182E-3F75-4DB7-9D79-32C26A95B53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E518-C4F9-4812-907A-7E5A0520EB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r>
              <a:rPr lang="en-US" dirty="0" smtClean="0"/>
              <a:t>The amount of time it takes half of a sample of a radioactive isotope to decay is the half life.</a:t>
            </a:r>
          </a:p>
          <a:p>
            <a:r>
              <a:rPr lang="en-US" dirty="0" smtClean="0"/>
              <a:t>Since decay is a probability, the half-lives of substances vary greatly.  </a:t>
            </a:r>
          </a:p>
          <a:p>
            <a:r>
              <a:rPr lang="en-US" dirty="0" smtClean="0"/>
              <a:t>Half-lives can never change, so once you know the half life, it always takes that same amount of time to remove half of the sample.</a:t>
            </a:r>
          </a:p>
          <a:p>
            <a:r>
              <a:rPr lang="en-US" dirty="0" smtClean="0"/>
              <a:t>Samples can only decay away, so amounts always decrease when you look in the future, and increase when you go back into the past.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/>
              <a:t>Since there are so many atoms of each isotope, then essentially there will always be some amount of the isotope left.</a:t>
            </a:r>
          </a:p>
          <a:p>
            <a:r>
              <a:rPr lang="en-US" dirty="0" smtClean="0"/>
              <a:t>Since the probability of decay is the same, and the half life is the same, then the amount of decay slows down as more particles decay away.</a:t>
            </a:r>
          </a:p>
          <a:p>
            <a:r>
              <a:rPr lang="en-US" dirty="0" smtClean="0"/>
              <a:t>This is why you always divide your previous amount by 2. The sample size then keeps getting smaller, but at a slower and slower rate.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Transmutation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en-US" dirty="0" smtClean="0"/>
              <a:t>Another type of nuclear reaction (also developed by Rutherford) is a nuclear transmutation.  </a:t>
            </a:r>
          </a:p>
          <a:p>
            <a:r>
              <a:rPr lang="en-US" dirty="0" smtClean="0"/>
              <a:t>This is where two particles are forced together and create new particles.</a:t>
            </a:r>
          </a:p>
          <a:p>
            <a:r>
              <a:rPr lang="en-US" dirty="0" smtClean="0"/>
              <a:t>This is how new elements </a:t>
            </a:r>
            <a:r>
              <a:rPr lang="en-US" dirty="0" smtClean="0"/>
              <a:t>and isotopes are created.</a:t>
            </a:r>
          </a:p>
          <a:p>
            <a:r>
              <a:rPr lang="en-US" dirty="0" smtClean="0"/>
              <a:t>This also opened the door for advanced power generation methods.</a:t>
            </a:r>
          </a:p>
          <a:p>
            <a:r>
              <a:rPr lang="en-US" dirty="0" smtClean="0"/>
              <a:t>Still balance the top and bottom numbers on both sides of the reactio</a:t>
            </a:r>
            <a:r>
              <a:rPr lang="en-US" dirty="0" smtClean="0"/>
              <a:t>n just like in decay reactions.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Fission is a special type of transmutation reaction.</a:t>
            </a:r>
          </a:p>
          <a:p>
            <a:r>
              <a:rPr lang="en-US" dirty="0" smtClean="0"/>
              <a:t>If you have a large unstable nucleus and hit it with a particle, it can cause the nucleus to tear into pieces. </a:t>
            </a:r>
          </a:p>
          <a:p>
            <a:r>
              <a:rPr lang="en-US" dirty="0" smtClean="0"/>
              <a:t>When the nucleus comes apart, less strong force is needed to hold it together.</a:t>
            </a:r>
          </a:p>
          <a:p>
            <a:r>
              <a:rPr lang="en-US" dirty="0" smtClean="0"/>
              <a:t>Einstein said E=mc</a:t>
            </a:r>
            <a:r>
              <a:rPr lang="en-US" baseline="30000" dirty="0" smtClean="0"/>
              <a:t>2</a:t>
            </a:r>
            <a:r>
              <a:rPr lang="en-US" dirty="0" smtClean="0"/>
              <a:t> which means that energy and mass are related.</a:t>
            </a:r>
          </a:p>
          <a:p>
            <a:r>
              <a:rPr lang="en-US" dirty="0" smtClean="0"/>
              <a:t>The loss of strong force is measured as a change in mass, but that means a large amount of energy is released.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Fission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 -235 is one of the only fissionable radioisotopes the exists naturally.</a:t>
            </a:r>
          </a:p>
          <a:p>
            <a:r>
              <a:rPr lang="en-US" dirty="0" smtClean="0"/>
              <a:t>If U-235 is hit by a neutron, it splits into two other nuclei and several more neutrons.</a:t>
            </a:r>
          </a:p>
          <a:p>
            <a:r>
              <a:rPr lang="en-US" dirty="0" smtClean="0"/>
              <a:t>These other neutrons can go and fission other nuclei creating a chain reaction.</a:t>
            </a:r>
          </a:p>
          <a:p>
            <a:r>
              <a:rPr lang="en-US" dirty="0" smtClean="0"/>
              <a:t>An amount of U-235 called the critical mass is necessary to ensure that a chain reaction will occur and be self-sustaining.</a:t>
            </a:r>
          </a:p>
          <a:p>
            <a:r>
              <a:rPr lang="en-US" dirty="0" smtClean="0"/>
              <a:t>This is the amount needed for a nuclear bomb and a nuclear power plant.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 vs. 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/>
              <a:t>In an atomic bomb, 90% or more of the material needed to be U-235.</a:t>
            </a:r>
          </a:p>
          <a:p>
            <a:r>
              <a:rPr lang="en-US" dirty="0" smtClean="0"/>
              <a:t>In a power plant, the amount of U-235 is only 3% so a power plant can never explode like a bomb.</a:t>
            </a:r>
          </a:p>
          <a:p>
            <a:r>
              <a:rPr lang="en-US" dirty="0" smtClean="0"/>
              <a:t>If a reaction runs out of control in a power plant, it releases too much heat and melts the core.  This is called a meltdown.</a:t>
            </a:r>
          </a:p>
          <a:p>
            <a:r>
              <a:rPr lang="en-US" dirty="0" smtClean="0"/>
              <a:t>It is dangerous because not the material is harder to control and can melt out of the containment building and get into the atmosphere.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r>
              <a:rPr lang="en-US" dirty="0" smtClean="0"/>
              <a:t>Nuclear plants have control rods which absorb neutrons to control the rate of reaction.</a:t>
            </a:r>
          </a:p>
          <a:p>
            <a:r>
              <a:rPr lang="en-US" dirty="0" smtClean="0"/>
              <a:t>Plants also need a moderator to slow down the neutrons in order to fission other nuclei.</a:t>
            </a:r>
          </a:p>
          <a:p>
            <a:r>
              <a:rPr lang="en-US" dirty="0" smtClean="0"/>
              <a:t>The U.S. uses water, so if the core overheats, the moderator boils away and the reaction stops.</a:t>
            </a:r>
          </a:p>
          <a:p>
            <a:r>
              <a:rPr lang="en-US" dirty="0" smtClean="0"/>
              <a:t>This makes our plants safer.</a:t>
            </a:r>
          </a:p>
          <a:p>
            <a:r>
              <a:rPr lang="en-US" dirty="0" smtClean="0"/>
              <a:t>Russian plants use graphite as a moderator so that when the core overheats, the moderator melts and continues to keep the reaction going.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Fusion is another type of transmutation reaction.</a:t>
            </a:r>
          </a:p>
          <a:p>
            <a:r>
              <a:rPr lang="en-US" dirty="0" smtClean="0"/>
              <a:t>In fusion, two small nuclei  are combined to make a larger nucleus.</a:t>
            </a:r>
          </a:p>
          <a:p>
            <a:r>
              <a:rPr lang="en-US" dirty="0" smtClean="0"/>
              <a:t>This causes more mass to be lost, and therefore creates more energy.</a:t>
            </a:r>
          </a:p>
          <a:p>
            <a:r>
              <a:rPr lang="en-US" dirty="0" smtClean="0"/>
              <a:t>The small nuclei are hydrogen isotopes.</a:t>
            </a:r>
          </a:p>
          <a:p>
            <a:pPr lvl="1"/>
            <a:r>
              <a:rPr lang="en-US" dirty="0" smtClean="0"/>
              <a:t>Hydrogen-2 is naturally occurring and called deuterium.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ydrogen-3 is man-made and radioactive and called tritium.</a:t>
            </a:r>
          </a:p>
          <a:p>
            <a:r>
              <a:rPr lang="en-US" dirty="0" smtClean="0"/>
              <a:t>Fusion powers the sun, but can only be created on Earth in labs.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against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r>
              <a:rPr lang="en-US" dirty="0" smtClean="0"/>
              <a:t>Shielding – put something between you and the source.</a:t>
            </a:r>
          </a:p>
          <a:p>
            <a:r>
              <a:rPr lang="en-US" dirty="0" smtClean="0"/>
              <a:t>Time – don’t be near the source very often.</a:t>
            </a:r>
          </a:p>
          <a:p>
            <a:r>
              <a:rPr lang="en-US" dirty="0" smtClean="0"/>
              <a:t>Distance – the farther away you are the less radiation you will experience.</a:t>
            </a:r>
          </a:p>
          <a:p>
            <a:r>
              <a:rPr lang="en-US" dirty="0" smtClean="0"/>
              <a:t>Radiation causes genetic mutations in adults which causes cancer.</a:t>
            </a:r>
          </a:p>
          <a:p>
            <a:r>
              <a:rPr lang="en-US" dirty="0" smtClean="0"/>
              <a:t>In fetuses this can cause birth defects.</a:t>
            </a:r>
          </a:p>
          <a:p>
            <a:r>
              <a:rPr lang="en-US" dirty="0" smtClean="0"/>
              <a:t>In all cases, high doses of radiation kill healthy cells and cause </a:t>
            </a:r>
            <a:r>
              <a:rPr lang="en-US" smtClean="0"/>
              <a:t>radiation sickness.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US" dirty="0" smtClean="0"/>
              <a:t>Although little was known about atomic theory in the time of Becquerel, he discovered that an energy was emitted from Uranium ore that cannot be explained.</a:t>
            </a:r>
          </a:p>
          <a:p>
            <a:r>
              <a:rPr lang="en-US" dirty="0" smtClean="0"/>
              <a:t>He called it radiation, and later after Rutherford’s Gold Foil experiment, it was discovered that the atoms contained a small, dense, positively charged particle called a nucleus.  </a:t>
            </a:r>
          </a:p>
          <a:p>
            <a:r>
              <a:rPr lang="en-US" dirty="0" smtClean="0"/>
              <a:t>It was not long before a connection was made between this radiation and the atomic nucleus.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r>
              <a:rPr lang="en-US" dirty="0" smtClean="0"/>
              <a:t>The nucleus contains all of the protons and neutrons in the atom.</a:t>
            </a:r>
          </a:p>
          <a:p>
            <a:r>
              <a:rPr lang="en-US" dirty="0" smtClean="0"/>
              <a:t>These two particles give the atom its mass.</a:t>
            </a:r>
          </a:p>
          <a:p>
            <a:r>
              <a:rPr lang="en-US" dirty="0" smtClean="0"/>
              <a:t>The number of protons is a way to identify what element it is, but the number of neutrons can change.</a:t>
            </a:r>
          </a:p>
          <a:p>
            <a:r>
              <a:rPr lang="en-US" dirty="0" smtClean="0"/>
              <a:t>This is why a single element can have atoms of varying masses called isotopes.</a:t>
            </a:r>
          </a:p>
          <a:p>
            <a:r>
              <a:rPr lang="en-US" dirty="0" smtClean="0"/>
              <a:t>The actual atomic mass is an </a:t>
            </a:r>
            <a:r>
              <a:rPr lang="en-US" i="1" dirty="0" smtClean="0"/>
              <a:t>average</a:t>
            </a:r>
            <a:r>
              <a:rPr lang="en-US" dirty="0" smtClean="0"/>
              <a:t> of all of the possible atomic masses.  That’s why it’s a decimal.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average atomic mass.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can’t add up the mass of each individual isotope and divide by the number of particles because there are too many to count.</a:t>
            </a:r>
          </a:p>
          <a:p>
            <a:r>
              <a:rPr lang="en-US" dirty="0" smtClean="0"/>
              <a:t>What we can do is figure out percentage of each isotope in the sample and then calculate.</a:t>
            </a:r>
          </a:p>
          <a:p>
            <a:r>
              <a:rPr lang="en-US" dirty="0" smtClean="0"/>
              <a:t>(%A/100)(mass A) +  (%B/100)(mass B) +  …… = average atomic mass.</a:t>
            </a:r>
          </a:p>
          <a:p>
            <a:r>
              <a:rPr lang="en-US" dirty="0" smtClean="0"/>
              <a:t>Do that for each isotope regardless of how many you have.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Nuclear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r>
              <a:rPr lang="en-US" dirty="0" smtClean="0"/>
              <a:t>3 types of nuclear radiation were discovered along with their properties.</a:t>
            </a:r>
          </a:p>
          <a:p>
            <a:r>
              <a:rPr lang="en-US" dirty="0" smtClean="0"/>
              <a:t>Alpha Particles – helium nuclei – symbol is 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 – or </a:t>
            </a:r>
            <a:r>
              <a:rPr lang="el-GR" dirty="0" smtClean="0"/>
              <a:t>α</a:t>
            </a:r>
            <a:r>
              <a:rPr lang="en-US" dirty="0" smtClean="0"/>
              <a:t>.  Large mass, low penetrating power.</a:t>
            </a:r>
          </a:p>
          <a:p>
            <a:r>
              <a:rPr lang="en-US" dirty="0" smtClean="0"/>
              <a:t>Beta Particles – electrons – symbol is 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-1</a:t>
            </a:r>
            <a:r>
              <a:rPr lang="en-US" dirty="0" smtClean="0"/>
              <a:t>e – or </a:t>
            </a:r>
            <a:r>
              <a:rPr lang="el-GR" dirty="0" smtClean="0"/>
              <a:t>β</a:t>
            </a:r>
            <a:r>
              <a:rPr lang="en-US" dirty="0" smtClean="0"/>
              <a:t>.  Small mass, high penetrating power.</a:t>
            </a:r>
          </a:p>
          <a:p>
            <a:r>
              <a:rPr lang="en-US" dirty="0" smtClean="0"/>
              <a:t>Gamma rays – pure energy – symbol is 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0</a:t>
            </a:r>
            <a:r>
              <a:rPr lang="el-GR" dirty="0" smtClean="0"/>
              <a:t>γ</a:t>
            </a:r>
            <a:r>
              <a:rPr lang="en-US" dirty="0" smtClean="0"/>
              <a:t> – no mass, very high penetrating power.</a:t>
            </a:r>
          </a:p>
          <a:p>
            <a:r>
              <a:rPr lang="en-US" dirty="0" smtClean="0"/>
              <a:t>Notice that 2 of them are particles.</a:t>
            </a:r>
          </a:p>
          <a:p>
            <a:r>
              <a:rPr lang="en-US" dirty="0" smtClean="0"/>
              <a:t>Gamma rays are most dangerous.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Nuclear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Since the nucleus has a lot of protons, they repel and try to fly apart.</a:t>
            </a:r>
          </a:p>
          <a:p>
            <a:r>
              <a:rPr lang="en-US" dirty="0" smtClean="0"/>
              <a:t>Neutrons in the nucleus help to bring some stability, and the particles are held together with a strong force.</a:t>
            </a:r>
          </a:p>
          <a:p>
            <a:r>
              <a:rPr lang="en-US" dirty="0" smtClean="0"/>
              <a:t>Sometimes the force tearing the nucleus apart has a probability of overcoming the strong force and so the nucleus sheds particles and energy to attempt to become more stable.</a:t>
            </a:r>
          </a:p>
          <a:p>
            <a:r>
              <a:rPr lang="en-US" dirty="0" smtClean="0"/>
              <a:t>This is nuclear decay.  The particles are alpha or beta, and the energy is gamma radiation.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an isotope is considered an alpha emitter, it mean that many alpha particles are emitted with few beta particles and little gamma rays.</a:t>
            </a:r>
          </a:p>
          <a:p>
            <a:r>
              <a:rPr lang="en-US" dirty="0" smtClean="0"/>
              <a:t>Likewise, a beta emitter is a radioisotope that gives off mostly beta particles with few alpha and little gamma radiation.</a:t>
            </a:r>
          </a:p>
          <a:p>
            <a:r>
              <a:rPr lang="en-US" dirty="0" smtClean="0"/>
              <a:t>A gamma emitter gives off few particles but a lot of gamma rays.</a:t>
            </a:r>
          </a:p>
          <a:p>
            <a:r>
              <a:rPr lang="en-US" dirty="0" smtClean="0"/>
              <a:t>The gamma radiation is the excess kinetic energy that the nucleus has after emission, and once released helps the nucleus settle down.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decay equations, you must get the atomic numbers and masses in the equation to match on both sides of the arrow.</a:t>
            </a:r>
          </a:p>
          <a:p>
            <a:r>
              <a:rPr lang="en-US" dirty="0" smtClean="0"/>
              <a:t>Ex.  Einsteinium-252 decays by alpha emission:</a:t>
            </a:r>
          </a:p>
          <a:p>
            <a:r>
              <a:rPr lang="en-US" baseline="30000" dirty="0" smtClean="0"/>
              <a:t>252</a:t>
            </a:r>
            <a:r>
              <a:rPr lang="en-US" baseline="-25000" dirty="0" smtClean="0"/>
              <a:t>99</a:t>
            </a:r>
            <a:r>
              <a:rPr lang="en-US" dirty="0" smtClean="0"/>
              <a:t>Es →  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  +  ???</a:t>
            </a:r>
          </a:p>
          <a:p>
            <a:r>
              <a:rPr lang="en-US" dirty="0" smtClean="0"/>
              <a:t>The rest must be </a:t>
            </a:r>
            <a:r>
              <a:rPr lang="en-US" baseline="30000" dirty="0" smtClean="0"/>
              <a:t>248</a:t>
            </a:r>
            <a:r>
              <a:rPr lang="en-US" baseline="-25000" dirty="0" smtClean="0"/>
              <a:t>97</a:t>
            </a:r>
            <a:r>
              <a:rPr lang="en-US" dirty="0" smtClean="0"/>
              <a:t>Bk since that will make the top and bottom equal on both sides of the arrow.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a decay, the nucleus may not be stable yet, so it will decay again.</a:t>
            </a:r>
          </a:p>
          <a:p>
            <a:r>
              <a:rPr lang="en-US" dirty="0" smtClean="0"/>
              <a:t>For large, unstable atoms, decay series may be more than 10 steps long before the nucleus is stable.</a:t>
            </a:r>
          </a:p>
          <a:p>
            <a:r>
              <a:rPr lang="en-US" dirty="0" smtClean="0"/>
              <a:t>In addition, since it is based on probability, some isotopes can undergo either alpha or beta decay.</a:t>
            </a:r>
          </a:p>
          <a:p>
            <a:r>
              <a:rPr lang="en-US" dirty="0" smtClean="0"/>
              <a:t>Most heavy elements complete their decay series at </a:t>
            </a:r>
            <a:r>
              <a:rPr lang="en-US" dirty="0" err="1" smtClean="0"/>
              <a:t>Pb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1387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Nuclear Radiation</vt:lpstr>
      <vt:lpstr>The nucleus</vt:lpstr>
      <vt:lpstr>Isotopes</vt:lpstr>
      <vt:lpstr>Calculating average atomic mass.</vt:lpstr>
      <vt:lpstr>Nuclear radiation</vt:lpstr>
      <vt:lpstr>Nuclear Decay</vt:lpstr>
      <vt:lpstr>Decay types</vt:lpstr>
      <vt:lpstr>Decay equations</vt:lpstr>
      <vt:lpstr>Decay series</vt:lpstr>
      <vt:lpstr>Half-Lives</vt:lpstr>
      <vt:lpstr>Length of decay</vt:lpstr>
      <vt:lpstr>Transmutation</vt:lpstr>
      <vt:lpstr>Nuclear Fission</vt:lpstr>
      <vt:lpstr>Fission reactions</vt:lpstr>
      <vt:lpstr>Bomb vs. Power plants</vt:lpstr>
      <vt:lpstr>Power plants</vt:lpstr>
      <vt:lpstr>Nuclear Fusion</vt:lpstr>
      <vt:lpstr>Protect against radiation</vt:lpstr>
    </vt:vector>
  </TitlesOfParts>
  <Company>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Radiation</dc:title>
  <dc:creator>David Thayres</dc:creator>
  <cp:lastModifiedBy>David Thayres</cp:lastModifiedBy>
  <cp:revision>14</cp:revision>
  <dcterms:created xsi:type="dcterms:W3CDTF">2010-01-11T19:01:13Z</dcterms:created>
  <dcterms:modified xsi:type="dcterms:W3CDTF">2010-01-14T18:06:22Z</dcterms:modified>
</cp:coreProperties>
</file>