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3B30-FF30-490D-A0C5-0DAB8688BBF8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491C-C599-4154-AAF5-CFCA08530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r>
              <a:rPr lang="en-US"/>
              <a:t>Changes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Physical changes do not alter the chemical make-up of the substance.  May change the shape of the substance or the distance between the particles.</a:t>
            </a:r>
          </a:p>
          <a:p>
            <a:pPr>
              <a:lnSpc>
                <a:spcPct val="90000"/>
              </a:lnSpc>
            </a:pPr>
            <a:r>
              <a:rPr lang="en-US"/>
              <a:t>Ex. Crushing, bending, tearing, phase changes.</a:t>
            </a:r>
          </a:p>
          <a:p>
            <a:pPr>
              <a:lnSpc>
                <a:spcPct val="90000"/>
              </a:lnSpc>
            </a:pPr>
            <a:r>
              <a:rPr lang="en-US"/>
              <a:t>Chemical changes require a permanent change to the chemical make-up resulting in a new substance with different properties.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Conservation of matter –matter cannot be created or destroyed though any physical or chemical process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/>
              <a:t>Properties of Matter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r>
              <a:rPr lang="en-US"/>
              <a:t>Physical properties – can be determined without chemically changing the substance.</a:t>
            </a:r>
          </a:p>
          <a:p>
            <a:r>
              <a:rPr lang="en-US"/>
              <a:t>Ex. Density, color, melting point, boiling point, freezing point, condensing point, magnetic, heat and electric conductivity, luster, malleability, crystal structure, etc</a:t>
            </a:r>
          </a:p>
          <a:p>
            <a:r>
              <a:rPr lang="en-US"/>
              <a:t>Chemical properties – require a chemical reaction to determine.</a:t>
            </a:r>
          </a:p>
          <a:p>
            <a:r>
              <a:rPr lang="en-US"/>
              <a:t>Ex. Reaction with oxygen, reaction with water, reaction with sulfur,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Element – substance that can not be separated into simpler substances by a chemical change.</a:t>
            </a:r>
          </a:p>
          <a:p>
            <a:pPr>
              <a:lnSpc>
                <a:spcPct val="90000"/>
              </a:lnSpc>
            </a:pPr>
            <a:r>
              <a:rPr lang="en-US"/>
              <a:t>Atom – smallest particle of an element that retains the properties of the element.</a:t>
            </a:r>
          </a:p>
          <a:p>
            <a:pPr>
              <a:lnSpc>
                <a:spcPct val="90000"/>
              </a:lnSpc>
            </a:pPr>
            <a:r>
              <a:rPr lang="en-US"/>
              <a:t>Compound – two or more atoms bonded together to make a new substance.</a:t>
            </a:r>
          </a:p>
          <a:p>
            <a:pPr>
              <a:lnSpc>
                <a:spcPct val="90000"/>
              </a:lnSpc>
            </a:pPr>
            <a:r>
              <a:rPr lang="en-US"/>
              <a:t>Pure substance – substance made of one type of particle that has its own set of chemical and physical properties.  </a:t>
            </a:r>
          </a:p>
          <a:p>
            <a:pPr>
              <a:lnSpc>
                <a:spcPct val="90000"/>
              </a:lnSpc>
            </a:pPr>
            <a:r>
              <a:rPr lang="en-US"/>
              <a:t>Can be an atom or a compound.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Mixtures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Mixture – a physical blend of two or more pure substances.</a:t>
            </a:r>
          </a:p>
          <a:p>
            <a:pPr>
              <a:lnSpc>
                <a:spcPct val="90000"/>
              </a:lnSpc>
            </a:pPr>
            <a:r>
              <a:rPr lang="en-US" dirty="0"/>
              <a:t>Can be separated by their individual physical properties.  Examples: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Filtering – separation by particle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Distillation – separation by boiling </a:t>
            </a:r>
            <a:r>
              <a:rPr lang="en-US" dirty="0" smtClean="0"/>
              <a:t>point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Decanting – separation by density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Heterogeneous mixture – particles are not evenly distributed (chocolate chip cookies)</a:t>
            </a:r>
          </a:p>
          <a:p>
            <a:pPr>
              <a:lnSpc>
                <a:spcPct val="90000"/>
              </a:lnSpc>
            </a:pPr>
            <a:r>
              <a:rPr lang="en-US" dirty="0"/>
              <a:t>Homogeneous – particles are evenly distributed (air, salt water)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mixtures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Solution – homogeneous mixture where small particles (atoms, ions, molecules) are evenly distributed throughout. (salt water) Cannot be filtered!</a:t>
            </a:r>
          </a:p>
          <a:p>
            <a:pPr>
              <a:lnSpc>
                <a:spcPct val="90000"/>
              </a:lnSpc>
            </a:pPr>
            <a:r>
              <a:rPr lang="en-US" dirty="0"/>
              <a:t>Colloid – homogeneous mixture where larger particles (large enough to see with a microscope) are evenly </a:t>
            </a:r>
            <a:r>
              <a:rPr lang="en-US" dirty="0" smtClean="0"/>
              <a:t>distributed and will not settle out. </a:t>
            </a:r>
            <a:r>
              <a:rPr lang="en-US" dirty="0"/>
              <a:t>(</a:t>
            </a:r>
            <a:r>
              <a:rPr lang="en-US" dirty="0" smtClean="0"/>
              <a:t>milk fat)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Suspension – heterogeneous mixture where very large particles are mixed but will eventually settle out. (muddy water)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Matter</vt:lpstr>
      <vt:lpstr>Changes</vt:lpstr>
      <vt:lpstr>Properties of Matter</vt:lpstr>
      <vt:lpstr>Definitions</vt:lpstr>
      <vt:lpstr>Mixtures</vt:lpstr>
      <vt:lpstr>Types of mixtures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</dc:title>
  <dc:creator>Chris</dc:creator>
  <cp:lastModifiedBy>Chris</cp:lastModifiedBy>
  <cp:revision>1</cp:revision>
  <dcterms:created xsi:type="dcterms:W3CDTF">2011-04-01T03:09:33Z</dcterms:created>
  <dcterms:modified xsi:type="dcterms:W3CDTF">2011-04-01T03:19:08Z</dcterms:modified>
</cp:coreProperties>
</file>